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282" y="42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22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2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2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2.png"/><Relationship Id="rId5" Type="http://schemas.openxmlformats.org/officeDocument/2006/relationships/image" Target="../media/image41.png"/><Relationship Id="rId10" Type="http://schemas.openxmlformats.org/officeDocument/2006/relationships/image" Target="../media/image98.png"/><Relationship Id="rId4" Type="http://schemas.openxmlformats.org/officeDocument/2006/relationships/image" Target="../media/image22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1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17.png"/><Relationship Id="rId5" Type="http://schemas.openxmlformats.org/officeDocument/2006/relationships/image" Target="../media/image103.png"/><Relationship Id="rId10" Type="http://schemas.openxmlformats.org/officeDocument/2006/relationships/image" Target="../media/image116.png"/><Relationship Id="rId4" Type="http://schemas.openxmlformats.org/officeDocument/2006/relationships/image" Target="../media/image102.png"/><Relationship Id="rId9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3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22.png"/><Relationship Id="rId2" Type="http://schemas.openxmlformats.org/officeDocument/2006/relationships/image" Target="../media/image119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21.png"/><Relationship Id="rId5" Type="http://schemas.openxmlformats.org/officeDocument/2006/relationships/image" Target="../media/image103.png"/><Relationship Id="rId15" Type="http://schemas.openxmlformats.org/officeDocument/2006/relationships/image" Target="../media/image125.png"/><Relationship Id="rId10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3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7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29.png"/><Relationship Id="rId5" Type="http://schemas.openxmlformats.org/officeDocument/2006/relationships/image" Target="../media/image10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02.png"/><Relationship Id="rId9" Type="http://schemas.openxmlformats.org/officeDocument/2006/relationships/image" Target="../media/image113.png"/><Relationship Id="rId1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02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01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01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102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01.png"/><Relationship Id="rId7" Type="http://schemas.openxmlformats.org/officeDocument/2006/relationships/image" Target="../media/image151.png"/><Relationship Id="rId12" Type="http://schemas.openxmlformats.org/officeDocument/2006/relationships/image" Target="../media/image167.png"/><Relationship Id="rId2" Type="http://schemas.openxmlformats.org/officeDocument/2006/relationships/image" Target="../media/image160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6.png"/><Relationship Id="rId5" Type="http://schemas.openxmlformats.org/officeDocument/2006/relationships/image" Target="../media/image161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02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1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02.png"/><Relationship Id="rId5" Type="http://schemas.openxmlformats.org/officeDocument/2006/relationships/image" Target="../media/image175.png"/><Relationship Id="rId15" Type="http://schemas.openxmlformats.org/officeDocument/2006/relationships/image" Target="../media/image183.png"/><Relationship Id="rId10" Type="http://schemas.openxmlformats.org/officeDocument/2006/relationships/image" Target="../media/image101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91.png"/><Relationship Id="rId3" Type="http://schemas.openxmlformats.org/officeDocument/2006/relationships/image" Target="../media/image185.png"/><Relationship Id="rId7" Type="http://schemas.openxmlformats.org/officeDocument/2006/relationships/image" Target="../media/image102.png"/><Relationship Id="rId12" Type="http://schemas.openxmlformats.org/officeDocument/2006/relationships/image" Target="../media/image190.png"/><Relationship Id="rId2" Type="http://schemas.openxmlformats.org/officeDocument/2006/relationships/image" Target="../media/image184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89.png"/><Relationship Id="rId5" Type="http://schemas.openxmlformats.org/officeDocument/2006/relationships/image" Target="../media/image179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6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79.png"/><Relationship Id="rId7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9.png"/><Relationship Id="rId7" Type="http://schemas.openxmlformats.org/officeDocument/2006/relationships/image" Target="../media/image20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2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3.png"/><Relationship Id="rId7" Type="http://schemas.openxmlformats.org/officeDocument/2006/relationships/image" Target="../media/image204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2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2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2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22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12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22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13955" y="2213047"/>
            <a:ext cx="10424443" cy="5945500"/>
            <a:chOff x="10113955" y="2213047"/>
            <a:chExt cx="10424443" cy="59455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113955" y="2213047"/>
              <a:ext cx="10424443" cy="59455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2707" y="1559173"/>
            <a:ext cx="8774782" cy="32727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40486" y="8030664"/>
            <a:ext cx="3474709" cy="17567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8067" y="824936"/>
            <a:ext cx="1419960" cy="493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5257" y="771262"/>
            <a:ext cx="10672665" cy="37135"/>
            <a:chOff x="1005257" y="771262"/>
            <a:chExt cx="10672665" cy="37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257" y="771262"/>
              <a:ext cx="10672665" cy="3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257" y="1286714"/>
            <a:ext cx="10672665" cy="37135"/>
            <a:chOff x="1005257" y="1286714"/>
            <a:chExt cx="10672665" cy="371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257" y="1286714"/>
              <a:ext cx="10672665" cy="37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2858" y="873031"/>
            <a:ext cx="5680224" cy="701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551" y="1047170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518" y="1463504"/>
            <a:ext cx="16887473" cy="8585202"/>
            <a:chOff x="454518" y="1463504"/>
            <a:chExt cx="16887473" cy="85852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518" y="1463504"/>
              <a:ext cx="16887473" cy="85852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1972" y="5910096"/>
            <a:ext cx="7086291" cy="35221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38504" y="185343"/>
            <a:ext cx="4623843" cy="663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7362" y="1791507"/>
            <a:ext cx="7324991" cy="2690813"/>
            <a:chOff x="9457362" y="1791507"/>
            <a:chExt cx="7324991" cy="26908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7362" y="1791507"/>
              <a:ext cx="7324991" cy="26908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57799" y="4776240"/>
            <a:ext cx="6524117" cy="4877975"/>
            <a:chOff x="9857799" y="4776240"/>
            <a:chExt cx="6524117" cy="48779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7799" y="4776240"/>
              <a:ext cx="6524117" cy="48779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1974" y="1920958"/>
            <a:ext cx="2691758" cy="543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6770" y="2454111"/>
            <a:ext cx="7367338" cy="2754680"/>
            <a:chOff x="1086770" y="2454111"/>
            <a:chExt cx="7367338" cy="27546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6770" y="2454111"/>
              <a:ext cx="7367338" cy="2754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11" y="873031"/>
            <a:ext cx="6490824" cy="719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551" y="1047170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51167" y="1698583"/>
            <a:ext cx="8158174" cy="8281929"/>
            <a:chOff x="9751167" y="1698583"/>
            <a:chExt cx="8158174" cy="82819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1167" y="1698583"/>
              <a:ext cx="8158174" cy="82819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38504" y="185343"/>
            <a:ext cx="4623843" cy="663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44505" y="2422866"/>
            <a:ext cx="7122688" cy="5439982"/>
            <a:chOff x="10044505" y="2422866"/>
            <a:chExt cx="7122688" cy="54399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4505" y="2422866"/>
              <a:ext cx="7122688" cy="54399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1239" y="8352001"/>
            <a:ext cx="8013453" cy="1536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2537" y="1698583"/>
            <a:ext cx="9233224" cy="8268785"/>
            <a:chOff x="322537" y="1698583"/>
            <a:chExt cx="9233224" cy="82687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537" y="1698583"/>
              <a:ext cx="9233224" cy="826878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4736" y="8086559"/>
            <a:ext cx="7632739" cy="14966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7118" y="7183259"/>
            <a:ext cx="289520" cy="408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1512" y="2494458"/>
            <a:ext cx="7590841" cy="5296799"/>
            <a:chOff x="711512" y="2494458"/>
            <a:chExt cx="7590841" cy="52967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1512" y="2494458"/>
              <a:ext cx="7590841" cy="529679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7703" y="2008752"/>
            <a:ext cx="2567586" cy="5435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00668" y="1801868"/>
            <a:ext cx="1031101" cy="5037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11" y="873031"/>
            <a:ext cx="5098738" cy="719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551" y="1047170"/>
            <a:ext cx="1024550" cy="35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38504" y="185343"/>
            <a:ext cx="4623843" cy="663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2537" y="1698583"/>
            <a:ext cx="17448026" cy="8268785"/>
            <a:chOff x="322537" y="1698583"/>
            <a:chExt cx="17448026" cy="82687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537" y="1698583"/>
              <a:ext cx="17448026" cy="82687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980" y="7910736"/>
            <a:ext cx="7074701" cy="14966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914" y="2008753"/>
            <a:ext cx="2242968" cy="5821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723" y="2639676"/>
            <a:ext cx="6171429" cy="4962406"/>
            <a:chOff x="943723" y="2639676"/>
            <a:chExt cx="6171429" cy="49624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723" y="2639676"/>
              <a:ext cx="6171429" cy="4962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272490"/>
            <a:ext cx="6457480" cy="4921268"/>
            <a:chOff x="9142857" y="2272490"/>
            <a:chExt cx="6457480" cy="49212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272490"/>
              <a:ext cx="6457480" cy="492126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8060" y="1788826"/>
            <a:ext cx="1031101" cy="5037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19780" y="7591093"/>
            <a:ext cx="5036507" cy="1635267"/>
            <a:chOff x="9219780" y="7591093"/>
            <a:chExt cx="5036507" cy="16352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19780" y="7591093"/>
              <a:ext cx="5036507" cy="1635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3544" y="873030"/>
            <a:ext cx="6977672" cy="7205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5074" y="1056693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3723" y="2071822"/>
            <a:ext cx="16816280" cy="8213892"/>
            <a:chOff x="943723" y="2071822"/>
            <a:chExt cx="16816280" cy="82138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43723" y="2071822"/>
              <a:ext cx="16816280" cy="82138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1832856" y="142946"/>
            <a:ext cx="4623996" cy="6636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8080" y="2604651"/>
            <a:ext cx="2984139" cy="5774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99049" y="2574963"/>
            <a:ext cx="1239939" cy="547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21" y="3333894"/>
            <a:ext cx="7585664" cy="3617926"/>
            <a:chOff x="1402721" y="3333894"/>
            <a:chExt cx="7585664" cy="36179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02721" y="3333894"/>
              <a:ext cx="7585664" cy="361792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49784" y="7242288"/>
            <a:ext cx="6852092" cy="13336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80686" y="3333894"/>
            <a:ext cx="7915859" cy="3008139"/>
            <a:chOff x="9280686" y="3333894"/>
            <a:chExt cx="7915859" cy="30081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280686" y="3333894"/>
              <a:ext cx="7915859" cy="30081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13772" y="8057629"/>
            <a:ext cx="7079768" cy="9020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74268" y="5818912"/>
            <a:ext cx="6171429" cy="1909602"/>
            <a:chOff x="10474268" y="5818912"/>
            <a:chExt cx="6171429" cy="19096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474268" y="5818912"/>
              <a:ext cx="6171429" cy="190960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9258" y="873030"/>
            <a:ext cx="6828234" cy="11586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5074" y="1056693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3723" y="2071822"/>
            <a:ext cx="16816280" cy="8213892"/>
            <a:chOff x="943723" y="2071822"/>
            <a:chExt cx="16816280" cy="82138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43723" y="2071822"/>
              <a:ext cx="16816280" cy="82138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1832856" y="142946"/>
            <a:ext cx="4623996" cy="6636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8077" y="2604649"/>
            <a:ext cx="998986" cy="547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17330" y="4042940"/>
            <a:ext cx="3353981" cy="3368254"/>
            <a:chOff x="5317330" y="4042940"/>
            <a:chExt cx="3353981" cy="33682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17330" y="4042940"/>
              <a:ext cx="3353981" cy="33682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765" y="3889088"/>
            <a:ext cx="3074617" cy="3794695"/>
            <a:chOff x="1340765" y="3889088"/>
            <a:chExt cx="3074617" cy="37946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40765" y="3889088"/>
              <a:ext cx="3074617" cy="37946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104888" y="8687642"/>
            <a:ext cx="11707596" cy="4793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51863" y="3154532"/>
            <a:ext cx="3452577" cy="4677685"/>
            <a:chOff x="9351863" y="3154532"/>
            <a:chExt cx="3452577" cy="46776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351863" y="3154532"/>
              <a:ext cx="3452577" cy="4677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61397" y="4042940"/>
            <a:ext cx="3595643" cy="3185068"/>
            <a:chOff x="13561397" y="4042940"/>
            <a:chExt cx="3595643" cy="31850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3561397" y="4042940"/>
              <a:ext cx="3595643" cy="318506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3544" y="873030"/>
            <a:ext cx="6972939" cy="7205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5074" y="1056693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3723" y="2071822"/>
            <a:ext cx="16816280" cy="8213892"/>
            <a:chOff x="943723" y="2071822"/>
            <a:chExt cx="16816280" cy="82138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43723" y="2071822"/>
              <a:ext cx="16816280" cy="82138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1832856" y="142946"/>
            <a:ext cx="4623996" cy="6636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8080" y="2456228"/>
            <a:ext cx="2984139" cy="5774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8080" y="5460773"/>
            <a:ext cx="1239939" cy="547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7879" y="5906761"/>
            <a:ext cx="7244243" cy="3511643"/>
            <a:chOff x="1387879" y="5906761"/>
            <a:chExt cx="7244243" cy="35116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87879" y="5906761"/>
              <a:ext cx="7244243" cy="35116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099049" y="2054049"/>
            <a:ext cx="998986" cy="5470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03862" y="2127543"/>
            <a:ext cx="5868402" cy="3912799"/>
            <a:chOff x="10303862" y="2127543"/>
            <a:chExt cx="5868402" cy="391279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579182" y="2139797"/>
              <a:ext cx="2390644" cy="3305475"/>
              <a:chOff x="10579182" y="2139797"/>
              <a:chExt cx="2390644" cy="33054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0579182" y="2139797"/>
                <a:ext cx="2390644" cy="330547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815261" y="2127543"/>
              <a:ext cx="2307986" cy="3317730"/>
              <a:chOff x="13815261" y="2127543"/>
              <a:chExt cx="2307986" cy="331773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3815261" y="2127543"/>
                <a:ext cx="2307986" cy="331773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615945" y="5040457"/>
              <a:ext cx="1184349" cy="404816"/>
              <a:chOff x="10615945" y="5040457"/>
              <a:chExt cx="1184349" cy="40481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0615945" y="5040457"/>
                <a:ext cx="1184349" cy="40481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784904" y="4993277"/>
              <a:ext cx="1184349" cy="404816"/>
              <a:chOff x="13784904" y="4993277"/>
              <a:chExt cx="1184349" cy="40481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3784904" y="4993277"/>
                <a:ext cx="1184349" cy="40481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258168" y="5672112"/>
              <a:ext cx="5932767" cy="4498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74993" y="6208453"/>
            <a:ext cx="4615196" cy="3742873"/>
            <a:chOff x="10974993" y="6208453"/>
            <a:chExt cx="4615196" cy="37428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974993" y="6208453"/>
              <a:ext cx="4615196" cy="37428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2721" y="3026776"/>
            <a:ext cx="7214558" cy="2116081"/>
            <a:chOff x="1402721" y="3026776"/>
            <a:chExt cx="7214558" cy="21160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02721" y="3026776"/>
              <a:ext cx="7214558" cy="211608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13668" y="873030"/>
            <a:ext cx="6815815" cy="11586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5074" y="1056693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038" y="2056980"/>
            <a:ext cx="16816280" cy="8213892"/>
            <a:chOff x="914038" y="2056980"/>
            <a:chExt cx="16816280" cy="82138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038" y="2056980"/>
              <a:ext cx="16816280" cy="82138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1832856" y="142946"/>
            <a:ext cx="4623996" cy="6636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8080" y="2456228"/>
            <a:ext cx="2984139" cy="5774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8080" y="5933870"/>
            <a:ext cx="1239939" cy="5470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099049" y="2054049"/>
            <a:ext cx="998986" cy="547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7230" y="6549826"/>
            <a:ext cx="7265541" cy="2425448"/>
            <a:chOff x="1377230" y="6549826"/>
            <a:chExt cx="7265541" cy="24254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77230" y="6549826"/>
              <a:ext cx="7265541" cy="24254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64420" y="9128563"/>
            <a:ext cx="6702215" cy="8730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4536" y="3080323"/>
            <a:ext cx="7310927" cy="2552330"/>
            <a:chOff x="1354536" y="3080323"/>
            <a:chExt cx="7310927" cy="25523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354536" y="3080323"/>
              <a:ext cx="7310927" cy="2552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2178" y="6624037"/>
            <a:ext cx="3696336" cy="2736092"/>
            <a:chOff x="9322178" y="6624037"/>
            <a:chExt cx="3696336" cy="27360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322178" y="6624037"/>
              <a:ext cx="3696336" cy="27360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73543" y="2574248"/>
            <a:ext cx="2787262" cy="3276256"/>
            <a:chOff x="8973543" y="2574248"/>
            <a:chExt cx="2787262" cy="32762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973543" y="2574248"/>
              <a:ext cx="2787262" cy="32762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79544" y="2537860"/>
            <a:ext cx="2729773" cy="3312643"/>
            <a:chOff x="11879544" y="2537860"/>
            <a:chExt cx="2729773" cy="33126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879544" y="2537860"/>
              <a:ext cx="2729773" cy="33126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69901" y="2574248"/>
            <a:ext cx="2679883" cy="3303565"/>
            <a:chOff x="14869901" y="2574248"/>
            <a:chExt cx="2679883" cy="33035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869901" y="2574248"/>
              <a:ext cx="2679883" cy="33035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50443" y="6624037"/>
            <a:ext cx="3245761" cy="2684535"/>
            <a:chOff x="13550443" y="6624037"/>
            <a:chExt cx="3245761" cy="26845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550443" y="6624037"/>
              <a:ext cx="3245761" cy="26845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523" y="1882598"/>
            <a:ext cx="16918468" cy="7999951"/>
            <a:chOff x="423523" y="1882598"/>
            <a:chExt cx="16918468" cy="7999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3523" y="1882598"/>
              <a:ext cx="16918468" cy="79999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9525" y="920649"/>
            <a:ext cx="5132653" cy="719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5551" y="1047170"/>
            <a:ext cx="1024588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6931" y="2050897"/>
            <a:ext cx="3914727" cy="7214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6160" y="3658038"/>
            <a:ext cx="5375942" cy="5519618"/>
            <a:chOff x="786160" y="3658038"/>
            <a:chExt cx="5375942" cy="5519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86160" y="3658038"/>
              <a:ext cx="5375942" cy="5519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9884" y="199490"/>
            <a:ext cx="2429953" cy="7913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52249" y="2713499"/>
            <a:ext cx="5514882" cy="9478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70582" y="1882598"/>
            <a:ext cx="11487908" cy="2875173"/>
            <a:chOff x="6670582" y="1882598"/>
            <a:chExt cx="11487908" cy="28751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670582" y="1882598"/>
              <a:ext cx="11487908" cy="28751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70582" y="6714286"/>
            <a:ext cx="11487908" cy="2452381"/>
            <a:chOff x="6670582" y="6714286"/>
            <a:chExt cx="11487908" cy="24523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670582" y="6714286"/>
              <a:ext cx="11487908" cy="24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71159" y="4134159"/>
            <a:ext cx="3749866" cy="623612"/>
            <a:chOff x="14471159" y="4134159"/>
            <a:chExt cx="3749866" cy="6236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4471159" y="4134159"/>
              <a:ext cx="3749866" cy="6236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78975" y="8224259"/>
            <a:ext cx="3706739" cy="690027"/>
            <a:chOff x="14578975" y="8224259"/>
            <a:chExt cx="3706739" cy="6900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4578975" y="8224259"/>
              <a:ext cx="3706739" cy="6900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71121" y="6251887"/>
            <a:ext cx="3126759" cy="214286"/>
            <a:chOff x="14471121" y="6251887"/>
            <a:chExt cx="3126759" cy="21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5400000">
              <a:off x="14471121" y="6251887"/>
              <a:ext cx="3126759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37702" y="4707808"/>
            <a:ext cx="4350480" cy="2143816"/>
            <a:chOff x="8937702" y="4707808"/>
            <a:chExt cx="4350480" cy="21438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937702" y="4707808"/>
              <a:ext cx="4350480" cy="21438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3544" y="873031"/>
            <a:ext cx="5496024" cy="719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5074" y="1056693"/>
            <a:ext cx="1024578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2030" y="1939465"/>
            <a:ext cx="7921646" cy="7983568"/>
            <a:chOff x="822030" y="1939465"/>
            <a:chExt cx="7921646" cy="79835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22030" y="1939465"/>
              <a:ext cx="7921646" cy="79835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553" y="2083734"/>
            <a:ext cx="2925281" cy="5435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1832856" y="142946"/>
            <a:ext cx="4629481" cy="663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3121" y="2598652"/>
            <a:ext cx="7193882" cy="5071405"/>
            <a:chOff x="1123121" y="2598652"/>
            <a:chExt cx="7193882" cy="50714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23121" y="2598652"/>
              <a:ext cx="7193882" cy="50714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85478" y="7770107"/>
            <a:ext cx="7246545" cy="8965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23570" y="1962745"/>
            <a:ext cx="8540115" cy="7960287"/>
            <a:chOff x="8923570" y="1962745"/>
            <a:chExt cx="8540115" cy="79602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923570" y="1962745"/>
              <a:ext cx="8540115" cy="796028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222230" y="2056220"/>
            <a:ext cx="2925281" cy="5435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078183" y="6027535"/>
            <a:ext cx="7457841" cy="9016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15830" y="2606059"/>
            <a:ext cx="8189125" cy="3325189"/>
            <a:chOff x="9115830" y="2606059"/>
            <a:chExt cx="8189125" cy="33251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115830" y="2606059"/>
              <a:ext cx="8189125" cy="3325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99576" y="6990937"/>
            <a:ext cx="3766591" cy="3197333"/>
            <a:chOff x="13399576" y="6990937"/>
            <a:chExt cx="3766591" cy="31973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3399576" y="6990937"/>
              <a:ext cx="3766591" cy="3197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967" y="8831362"/>
            <a:ext cx="10184343" cy="753362"/>
            <a:chOff x="32967" y="8831362"/>
            <a:chExt cx="10184343" cy="7533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32967" y="8831362"/>
              <a:ext cx="10184343" cy="75336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3544" y="873031"/>
            <a:ext cx="5501900" cy="719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5074" y="1056693"/>
            <a:ext cx="1024578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9732" y="1982238"/>
            <a:ext cx="8683811" cy="7479969"/>
            <a:chOff x="289732" y="1982238"/>
            <a:chExt cx="8683811" cy="74799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89732" y="1982238"/>
              <a:ext cx="8683811" cy="747996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9622" y="1938430"/>
            <a:ext cx="4056376" cy="5435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1832856" y="142946"/>
            <a:ext cx="4629481" cy="663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52418" y="1612155"/>
            <a:ext cx="9123893" cy="8629875"/>
            <a:chOff x="9052418" y="1612155"/>
            <a:chExt cx="9123893" cy="86298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052418" y="1612155"/>
              <a:ext cx="9123893" cy="862987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242993" y="1734985"/>
            <a:ext cx="2925281" cy="5435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76291" y="5945126"/>
            <a:ext cx="7098345" cy="9528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5694" y="2471338"/>
            <a:ext cx="8253124" cy="3178241"/>
            <a:chOff x="445694" y="2471338"/>
            <a:chExt cx="8253124" cy="31782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45694" y="2471338"/>
              <a:ext cx="8253124" cy="317824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269592" y="6597734"/>
            <a:ext cx="2925281" cy="5435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13399" y="7139802"/>
            <a:ext cx="4300966" cy="2778771"/>
            <a:chOff x="9313399" y="7139802"/>
            <a:chExt cx="4300966" cy="27787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313399" y="7139802"/>
              <a:ext cx="4300966" cy="27787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4744545" y="2499630"/>
            <a:ext cx="3321831" cy="17494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3937" y="6993842"/>
            <a:ext cx="3878647" cy="2954702"/>
            <a:chOff x="513937" y="6993842"/>
            <a:chExt cx="3878647" cy="29547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13937" y="6993842"/>
              <a:ext cx="3878647" cy="29547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01239" y="2185682"/>
            <a:ext cx="5283162" cy="4009756"/>
            <a:chOff x="9301239" y="2185682"/>
            <a:chExt cx="5283162" cy="40097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301239" y="2185682"/>
              <a:ext cx="5283162" cy="400975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118" y="3185651"/>
            <a:ext cx="2587547" cy="17873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6612" y="2738031"/>
            <a:ext cx="16254396" cy="31096"/>
            <a:chOff x="996612" y="2738031"/>
            <a:chExt cx="16254396" cy="310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612" y="2738031"/>
              <a:ext cx="16254396" cy="310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6612" y="5124914"/>
            <a:ext cx="16254396" cy="31096"/>
            <a:chOff x="996612" y="5124914"/>
            <a:chExt cx="16254396" cy="310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612" y="5124914"/>
              <a:ext cx="16254396" cy="31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545" y="8297126"/>
            <a:ext cx="16254396" cy="31096"/>
            <a:chOff x="1168545" y="8297126"/>
            <a:chExt cx="16254396" cy="310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545" y="8297126"/>
              <a:ext cx="16254396" cy="310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4260" y="5457236"/>
            <a:ext cx="1137694" cy="11562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6639" y="6740801"/>
            <a:ext cx="1794662" cy="7060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9450" y="5457241"/>
            <a:ext cx="1309875" cy="11562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81830" y="6740801"/>
            <a:ext cx="860795" cy="7060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47546" y="5447717"/>
            <a:ext cx="1287446" cy="11562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9925" y="6731278"/>
            <a:ext cx="1118671" cy="6093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5717" y="5457241"/>
            <a:ext cx="1276351" cy="11562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8097" y="6740801"/>
            <a:ext cx="1114252" cy="7060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42669" y="5457241"/>
            <a:ext cx="1263570" cy="11562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75049" y="6740801"/>
            <a:ext cx="814023" cy="7060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42479" y="5457241"/>
            <a:ext cx="1271532" cy="11562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74858" y="6740801"/>
            <a:ext cx="1072080" cy="6734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99394" y="2557413"/>
            <a:ext cx="9041998" cy="7474169"/>
            <a:chOff x="9099394" y="2557413"/>
            <a:chExt cx="9041998" cy="747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099394" y="2557413"/>
              <a:ext cx="9041998" cy="7474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389" y="2557413"/>
            <a:ext cx="8771049" cy="6952111"/>
            <a:chOff x="284389" y="2557413"/>
            <a:chExt cx="8771049" cy="69521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84389" y="2557413"/>
              <a:ext cx="8771049" cy="69521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1360" y="3395637"/>
            <a:ext cx="8203401" cy="832018"/>
            <a:chOff x="451360" y="3395637"/>
            <a:chExt cx="8203401" cy="832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51360" y="3395637"/>
              <a:ext cx="8203401" cy="8320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42421" y="3322704"/>
            <a:ext cx="6231146" cy="4956938"/>
            <a:chOff x="9342421" y="3322704"/>
            <a:chExt cx="6231146" cy="49569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342421" y="3322704"/>
              <a:ext cx="6231146" cy="49569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112" y="8385594"/>
            <a:ext cx="7401248" cy="8194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2019" y="4662032"/>
            <a:ext cx="6008311" cy="3536665"/>
            <a:chOff x="662019" y="4662032"/>
            <a:chExt cx="6008311" cy="35366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62019" y="4662032"/>
              <a:ext cx="6008311" cy="35366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0921" y="2767173"/>
            <a:ext cx="3576490" cy="6250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692858" y="873031"/>
            <a:ext cx="4529767" cy="7199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25551" y="1047170"/>
            <a:ext cx="1024588" cy="3555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29884" y="182557"/>
            <a:ext cx="2430201" cy="8194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947744" y="1773706"/>
            <a:ext cx="13364110" cy="7199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322268" y="2712230"/>
            <a:ext cx="2998490" cy="6250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432163" y="8514992"/>
            <a:ext cx="8125338" cy="138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53846" y="1825421"/>
            <a:ext cx="9041998" cy="8086447"/>
            <a:chOff x="9153846" y="1825421"/>
            <a:chExt cx="9041998" cy="80864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153846" y="1825421"/>
              <a:ext cx="9041998" cy="80864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389" y="1825421"/>
            <a:ext cx="8771049" cy="8328425"/>
            <a:chOff x="284389" y="1825421"/>
            <a:chExt cx="8771049" cy="832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84389" y="1825421"/>
              <a:ext cx="8771049" cy="832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2899" y="2121894"/>
            <a:ext cx="5461357" cy="6250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92858" y="873031"/>
            <a:ext cx="4529767" cy="7199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5551" y="1047170"/>
            <a:ext cx="1024588" cy="3555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9884" y="182557"/>
            <a:ext cx="2430201" cy="8194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444306" y="2077935"/>
            <a:ext cx="4041376" cy="13832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8063" y="2836291"/>
            <a:ext cx="6574311" cy="3659405"/>
            <a:chOff x="618063" y="2836291"/>
            <a:chExt cx="6574311" cy="36594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18063" y="2836291"/>
              <a:ext cx="6574311" cy="36594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37955" y="6646354"/>
            <a:ext cx="7544985" cy="10096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6085" y="6396795"/>
            <a:ext cx="6171429" cy="2744990"/>
            <a:chOff x="596085" y="6396795"/>
            <a:chExt cx="6171429" cy="27449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96085" y="6396795"/>
              <a:ext cx="6171429" cy="27449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26965" y="9160575"/>
            <a:ext cx="8027033" cy="10096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20020" y="7635472"/>
            <a:ext cx="5735417" cy="1482589"/>
            <a:chOff x="3320020" y="7635472"/>
            <a:chExt cx="5735417" cy="14825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3320020" y="7635472"/>
              <a:ext cx="5735417" cy="14825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14525" y="3451668"/>
            <a:ext cx="6171429" cy="3999745"/>
            <a:chOff x="9414525" y="3451668"/>
            <a:chExt cx="6171429" cy="39997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414525" y="3451668"/>
              <a:ext cx="6171429" cy="399974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367382" y="7722144"/>
            <a:ext cx="8482261" cy="1756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4389" y="1825421"/>
            <a:ext cx="8771049" cy="8328425"/>
            <a:chOff x="284389" y="1825421"/>
            <a:chExt cx="8771049" cy="832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84389" y="1825421"/>
              <a:ext cx="8771049" cy="8328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2858" y="873031"/>
            <a:ext cx="4529767" cy="719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5551" y="1047170"/>
            <a:ext cx="1024588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84" y="182557"/>
            <a:ext cx="2430201" cy="8194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1526" y="2187820"/>
            <a:ext cx="4041376" cy="13832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6160" y="3507646"/>
            <a:ext cx="6171429" cy="4963975"/>
            <a:chOff x="786160" y="3507646"/>
            <a:chExt cx="6171429" cy="49639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86160" y="3507646"/>
              <a:ext cx="6171429" cy="496397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11090" y="8556354"/>
            <a:ext cx="7937747" cy="1009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2358" y="1798559"/>
            <a:ext cx="17089348" cy="8328425"/>
            <a:chOff x="542358" y="1798559"/>
            <a:chExt cx="17089348" cy="832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42358" y="1798559"/>
              <a:ext cx="17089348" cy="8328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2858" y="873031"/>
            <a:ext cx="6370014" cy="711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5551" y="1047170"/>
            <a:ext cx="1024588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84" y="182557"/>
            <a:ext cx="2430201" cy="8194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0708" y="1965598"/>
            <a:ext cx="6442290" cy="632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8231" y="2670681"/>
            <a:ext cx="8284626" cy="7092659"/>
            <a:chOff x="858231" y="2670681"/>
            <a:chExt cx="8284626" cy="70926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58231" y="2670681"/>
              <a:ext cx="8284626" cy="70926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437812" y="2953987"/>
            <a:ext cx="7815943" cy="6047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2358" y="1798559"/>
            <a:ext cx="17089348" cy="8328425"/>
            <a:chOff x="542358" y="1798559"/>
            <a:chExt cx="17089348" cy="832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42358" y="1798559"/>
              <a:ext cx="17089348" cy="8328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2858" y="873031"/>
            <a:ext cx="5938957" cy="711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5551" y="1047170"/>
            <a:ext cx="1024588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9884" y="182557"/>
            <a:ext cx="2430201" cy="8194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0708" y="1965601"/>
            <a:ext cx="5601013" cy="6323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225657" y="2764798"/>
            <a:ext cx="7079286" cy="35456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5469" y="2641027"/>
            <a:ext cx="8987711" cy="6403587"/>
            <a:chOff x="975469" y="2641027"/>
            <a:chExt cx="8987711" cy="64035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75469" y="2641027"/>
              <a:ext cx="8987711" cy="640358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2858" y="873031"/>
            <a:ext cx="4738376" cy="719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551" y="1047170"/>
            <a:ext cx="1024550" cy="35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950" y="2211866"/>
            <a:ext cx="12733813" cy="23762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7632" y="4953186"/>
            <a:ext cx="7933661" cy="14834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7632" y="6822285"/>
            <a:ext cx="6141033" cy="2884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2858" y="873031"/>
            <a:ext cx="4373681" cy="635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551" y="1047170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3347" y="1773177"/>
            <a:ext cx="10698645" cy="8156322"/>
            <a:chOff x="6643347" y="1773177"/>
            <a:chExt cx="10698645" cy="81563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3347" y="1773177"/>
              <a:ext cx="10698645" cy="8156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723" y="2141828"/>
            <a:ext cx="5202381" cy="7728301"/>
            <a:chOff x="943723" y="2141828"/>
            <a:chExt cx="5202381" cy="77283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2141828"/>
              <a:ext cx="5202381" cy="77283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2078" y="1798862"/>
            <a:ext cx="4505671" cy="685933"/>
            <a:chOff x="1292078" y="1798862"/>
            <a:chExt cx="4505671" cy="6859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078" y="1798862"/>
              <a:ext cx="4505671" cy="6859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7011" y="2777782"/>
            <a:ext cx="4433301" cy="65028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9894" y="1894849"/>
            <a:ext cx="2773415" cy="4886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9058" y="873031"/>
            <a:ext cx="7611452" cy="709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551" y="1047170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4617" y="4347277"/>
            <a:ext cx="7125368" cy="5355434"/>
            <a:chOff x="724617" y="4347277"/>
            <a:chExt cx="7125368" cy="535543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4617" y="4347277"/>
              <a:ext cx="7125368" cy="5355434"/>
              <a:chOff x="724617" y="4347277"/>
              <a:chExt cx="7125368" cy="535543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4617" y="4347277"/>
                <a:ext cx="7125368" cy="535543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177" y="8984628"/>
              <a:ext cx="4466939" cy="54432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48985" y="5225393"/>
              <a:ext cx="6421499" cy="3616248"/>
              <a:chOff x="1048985" y="5225393"/>
              <a:chExt cx="6421499" cy="36162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8985" y="5225393"/>
                <a:ext cx="6421499" cy="361624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177" y="4458142"/>
              <a:ext cx="3989291" cy="5443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06080" y="1639597"/>
            <a:ext cx="9187153" cy="8660864"/>
            <a:chOff x="8406080" y="1639597"/>
            <a:chExt cx="9187153" cy="86608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6080" y="1639597"/>
              <a:ext cx="9187153" cy="866086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27713" y="1750462"/>
            <a:ext cx="5685834" cy="5443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64607" y="2180870"/>
            <a:ext cx="7199998" cy="4289934"/>
            <a:chOff x="8564607" y="2180870"/>
            <a:chExt cx="7199998" cy="42899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64607" y="2180870"/>
              <a:ext cx="7199998" cy="428993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36149" y="6523911"/>
            <a:ext cx="7447252" cy="407990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925485" y="200090"/>
            <a:ext cx="4623843" cy="6636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9363" y="1920746"/>
            <a:ext cx="7309661" cy="1937626"/>
            <a:chOff x="739363" y="1920746"/>
            <a:chExt cx="7309661" cy="19376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9363" y="1920746"/>
              <a:ext cx="7309661" cy="1937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0221" y="858284"/>
            <a:ext cx="8850852" cy="709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551" y="1047170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876" y="1883714"/>
            <a:ext cx="17179779" cy="8256520"/>
            <a:chOff x="530876" y="1883714"/>
            <a:chExt cx="17179779" cy="82565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876" y="1883714"/>
              <a:ext cx="17179779" cy="82565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1435" y="1839906"/>
            <a:ext cx="3989291" cy="5738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25485" y="200090"/>
            <a:ext cx="4623843" cy="663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5244" y="2415452"/>
            <a:ext cx="7044322" cy="7425133"/>
            <a:chOff x="855244" y="2415452"/>
            <a:chExt cx="7044322" cy="74251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244" y="2415452"/>
              <a:ext cx="7044322" cy="742513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06102" y="5099049"/>
            <a:ext cx="9441415" cy="35221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33427" y="2437430"/>
            <a:ext cx="7726636" cy="1489577"/>
            <a:chOff x="8533427" y="2437430"/>
            <a:chExt cx="7726636" cy="14895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427" y="2437430"/>
              <a:ext cx="7726636" cy="1489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1496" y="887777"/>
            <a:ext cx="10687491" cy="711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551" y="1047170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876" y="1729041"/>
            <a:ext cx="16811116" cy="8040544"/>
            <a:chOff x="530876" y="1729041"/>
            <a:chExt cx="16811116" cy="80405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876" y="1729041"/>
              <a:ext cx="16811116" cy="80405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658" y="2046353"/>
            <a:ext cx="5303891" cy="5435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25485" y="200090"/>
            <a:ext cx="4623843" cy="6636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9506" y="2046353"/>
            <a:ext cx="8493615" cy="74729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2286" y="2577667"/>
            <a:ext cx="6768264" cy="6371369"/>
            <a:chOff x="682286" y="2577667"/>
            <a:chExt cx="6768264" cy="63713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286" y="2577667"/>
              <a:ext cx="6768264" cy="6371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9058" y="873031"/>
            <a:ext cx="6141405" cy="709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551" y="1047170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876" y="1729041"/>
            <a:ext cx="17513080" cy="8040544"/>
            <a:chOff x="530876" y="1729041"/>
            <a:chExt cx="17513080" cy="80405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876" y="1729041"/>
              <a:ext cx="17513080" cy="80405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658" y="2046353"/>
            <a:ext cx="3812101" cy="5443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25485" y="200090"/>
            <a:ext cx="4623843" cy="6636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914" y="4892166"/>
            <a:ext cx="5145053" cy="5443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2381" y="5513368"/>
            <a:ext cx="7718589" cy="837542"/>
            <a:chOff x="952381" y="5513368"/>
            <a:chExt cx="7718589" cy="8375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381" y="5513368"/>
              <a:ext cx="7718589" cy="837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4343" y="6678345"/>
            <a:ext cx="7717641" cy="849765"/>
            <a:chOff x="894343" y="6678345"/>
            <a:chExt cx="7717641" cy="8497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4343" y="6678345"/>
              <a:ext cx="7717641" cy="8497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381" y="7808295"/>
            <a:ext cx="7718589" cy="766820"/>
            <a:chOff x="952381" y="7808295"/>
            <a:chExt cx="7718589" cy="7668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381" y="7808295"/>
              <a:ext cx="7718589" cy="7668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84306" y="7059420"/>
            <a:ext cx="1391625" cy="5131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7528111"/>
            <a:ext cx="7906031" cy="1498925"/>
            <a:chOff x="9142857" y="7528111"/>
            <a:chExt cx="7906031" cy="14989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7528111"/>
              <a:ext cx="7906031" cy="14989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3860" y="2653300"/>
            <a:ext cx="3031962" cy="1872084"/>
            <a:chOff x="1103860" y="2653300"/>
            <a:chExt cx="3031962" cy="18720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3860" y="2653300"/>
              <a:ext cx="3031962" cy="18720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11675" y="790563"/>
            <a:ext cx="12086878" cy="3410062"/>
            <a:chOff x="4811675" y="790563"/>
            <a:chExt cx="12086878" cy="34100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11675" y="790563"/>
              <a:ext cx="12086878" cy="34100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62933" y="4600605"/>
            <a:ext cx="8596408" cy="2077740"/>
            <a:chOff x="9062933" y="4600605"/>
            <a:chExt cx="8596408" cy="20777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62933" y="4600605"/>
              <a:ext cx="8596408" cy="2077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36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2668" y="992068"/>
            <a:ext cx="5732052" cy="701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551" y="1047170"/>
            <a:ext cx="1024550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7019" y="1801796"/>
            <a:ext cx="17672572" cy="8329079"/>
            <a:chOff x="457019" y="1801796"/>
            <a:chExt cx="17672572" cy="83290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019" y="1801796"/>
              <a:ext cx="17672572" cy="83290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7778" y="2102715"/>
            <a:ext cx="1514301" cy="582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38504" y="185343"/>
            <a:ext cx="4623843" cy="663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1587" y="2746304"/>
            <a:ext cx="6497498" cy="3346762"/>
            <a:chOff x="1201587" y="2746304"/>
            <a:chExt cx="6497498" cy="3346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587" y="2746304"/>
              <a:ext cx="6497498" cy="33467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34213" y="2102715"/>
            <a:ext cx="2121920" cy="5435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78022" y="2746304"/>
            <a:ext cx="6922273" cy="3659806"/>
            <a:chOff x="8978022" y="2746304"/>
            <a:chExt cx="6922273" cy="36598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8022" y="2746304"/>
              <a:ext cx="6922273" cy="365980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009" y="6708137"/>
            <a:ext cx="2629729" cy="543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3723" y="7442345"/>
            <a:ext cx="7654751" cy="1814893"/>
            <a:chOff x="943723" y="7442345"/>
            <a:chExt cx="7654751" cy="18148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723" y="7442345"/>
              <a:ext cx="7654751" cy="18148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34213" y="6708137"/>
            <a:ext cx="2700129" cy="5821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78022" y="7442345"/>
            <a:ext cx="7654751" cy="1688900"/>
            <a:chOff x="8978022" y="7442345"/>
            <a:chExt cx="7654751" cy="16889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78022" y="7442345"/>
              <a:ext cx="7654751" cy="1688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구 본식</cp:lastModifiedBy>
  <cp:revision>4</cp:revision>
  <dcterms:created xsi:type="dcterms:W3CDTF">2022-11-28T08:43:25Z</dcterms:created>
  <dcterms:modified xsi:type="dcterms:W3CDTF">2022-11-27T23:56:17Z</dcterms:modified>
  <cp:version/>
</cp:coreProperties>
</file>